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4F7C21-4C8A-4F45-9E74-616F3989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D103415-8846-412C-A545-AAF96105E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80CA223-0DFE-404A-B0AC-1020A70ABB15}"/>
              </a:ext>
            </a:extLst>
          </p:cNvPr>
          <p:cNvSpPr txBox="1"/>
          <p:nvPr/>
        </p:nvSpPr>
        <p:spPr>
          <a:xfrm>
            <a:off x="2888563" y="11103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新路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8FD4EE-C378-48DF-AC7F-8B861F682332}"/>
              </a:ext>
            </a:extLst>
          </p:cNvPr>
          <p:cNvSpPr txBox="1"/>
          <p:nvPr/>
        </p:nvSpPr>
        <p:spPr>
          <a:xfrm>
            <a:off x="-102612" y="6276007"/>
            <a:ext cx="739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Nicodemus </a:t>
            </a:r>
            <a:r>
              <a:rPr lang="en-US" altLang="zh-CN" sz="1800" dirty="0" err="1"/>
              <a:t>Silingo</a:t>
            </a:r>
            <a:r>
              <a:rPr lang="en-US" altLang="zh-CN" sz="1800" dirty="0"/>
              <a:t>     Fiske </a:t>
            </a:r>
            <a:r>
              <a:rPr lang="en-US" altLang="zh-CN" sz="1800" dirty="0" err="1"/>
              <a:t>Serah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Nyirongo</a:t>
            </a:r>
            <a:r>
              <a:rPr lang="en-US" altLang="zh-CN" sz="1800" dirty="0"/>
              <a:t>     Murray Hunter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B68400-499B-4A9B-B633-55304D44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53B8A8-49DD-44AC-898F-8628E12D18F5}"/>
              </a:ext>
            </a:extLst>
          </p:cNvPr>
          <p:cNvSpPr txBox="1"/>
          <p:nvPr/>
        </p:nvSpPr>
        <p:spPr>
          <a:xfrm>
            <a:off x="707571" y="5812971"/>
            <a:ext cx="624840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但当查潘斯和卢阿诺上路去抓飞蚁时</a:t>
            </a:r>
            <a:r>
              <a:rPr lang="en-US" altLang="zh-CN" sz="2400" dirty="0"/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1BAA93-1A61-4D53-8DB9-4D723AF4931C}"/>
              </a:ext>
            </a:extLst>
          </p:cNvPr>
          <p:cNvSpPr txBox="1"/>
          <p:nvPr/>
        </p:nvSpPr>
        <p:spPr>
          <a:xfrm>
            <a:off x="9274629" y="5812971"/>
            <a:ext cx="338105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他们只抓到了三只！</a:t>
            </a:r>
          </a:p>
        </p:txBody>
      </p:sp>
    </p:spTree>
    <p:extLst>
      <p:ext uri="{BB962C8B-B14F-4D97-AF65-F5344CB8AC3E}">
        <p14:creationId xmlns:p14="http://schemas.microsoft.com/office/powerpoint/2010/main" val="35984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6A090F-D3B5-4325-82EE-BE778A133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9358D1-EF15-458C-B43E-3960C63B3172}"/>
              </a:ext>
            </a:extLst>
          </p:cNvPr>
          <p:cNvSpPr txBox="1"/>
          <p:nvPr/>
        </p:nvSpPr>
        <p:spPr>
          <a:xfrm>
            <a:off x="239486" y="794657"/>
            <a:ext cx="576914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查潘斯过去喜欢和卢阿诺玩奇亚托游戏。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97E459-5BA5-4E30-9CA8-EF2A14CB6F56}"/>
              </a:ext>
            </a:extLst>
          </p:cNvPr>
          <p:cNvSpPr txBox="1"/>
          <p:nvPr/>
        </p:nvSpPr>
        <p:spPr>
          <a:xfrm>
            <a:off x="7870371" y="5706134"/>
            <a:ext cx="598714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但现在路上没有什么石头了。</a:t>
            </a:r>
          </a:p>
        </p:txBody>
      </p:sp>
    </p:spTree>
    <p:extLst>
      <p:ext uri="{BB962C8B-B14F-4D97-AF65-F5344CB8AC3E}">
        <p14:creationId xmlns:p14="http://schemas.microsoft.com/office/powerpoint/2010/main" val="15088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3D1DE4-4DC8-4FDD-A934-B8BA8C51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CAC64-6359-4F74-9DE8-FA5294688B50}"/>
              </a:ext>
            </a:extLst>
          </p:cNvPr>
          <p:cNvSpPr txBox="1"/>
          <p:nvPr/>
        </p:nvSpPr>
        <p:spPr>
          <a:xfrm>
            <a:off x="9318171" y="685800"/>
            <a:ext cx="29718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查潘斯很担心。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0CE334-7A20-48F6-813D-C41958B8A540}"/>
              </a:ext>
            </a:extLst>
          </p:cNvPr>
          <p:cNvSpPr txBox="1"/>
          <p:nvPr/>
        </p:nvSpPr>
        <p:spPr>
          <a:xfrm>
            <a:off x="8534399" y="5203372"/>
            <a:ext cx="453934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如果飞蚁不能呼吸了呢？</a:t>
            </a:r>
          </a:p>
        </p:txBody>
      </p:sp>
    </p:spTree>
    <p:extLst>
      <p:ext uri="{BB962C8B-B14F-4D97-AF65-F5344CB8AC3E}">
        <p14:creationId xmlns:p14="http://schemas.microsoft.com/office/powerpoint/2010/main" val="306445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3CB680-167C-405A-B2EB-02C52180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71098B-E771-410E-AB95-4367959AF1F8}"/>
              </a:ext>
            </a:extLst>
          </p:cNvPr>
          <p:cNvSpPr txBox="1"/>
          <p:nvPr/>
        </p:nvSpPr>
        <p:spPr>
          <a:xfrm>
            <a:off x="8730342" y="4561114"/>
            <a:ext cx="4321629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查潘斯用脚踢路！</a:t>
            </a:r>
          </a:p>
        </p:txBody>
      </p:sp>
    </p:spTree>
    <p:extLst>
      <p:ext uri="{BB962C8B-B14F-4D97-AF65-F5344CB8AC3E}">
        <p14:creationId xmlns:p14="http://schemas.microsoft.com/office/powerpoint/2010/main" val="419780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CE1EA8-246A-4709-B307-292CBC4EC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6C19D7-6A1D-4999-B0AB-7F7D617C0E5A}"/>
              </a:ext>
            </a:extLst>
          </p:cNvPr>
          <p:cNvSpPr txBox="1"/>
          <p:nvPr/>
        </p:nvSpPr>
        <p:spPr>
          <a:xfrm>
            <a:off x="1709057" y="348343"/>
            <a:ext cx="379911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查潘斯去找妈妈。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B89E46-0963-4444-B01A-1CC6E74C8824}"/>
              </a:ext>
            </a:extLst>
          </p:cNvPr>
          <p:cNvSpPr txBox="1"/>
          <p:nvPr/>
        </p:nvSpPr>
        <p:spPr>
          <a:xfrm>
            <a:off x="8632372" y="3029781"/>
            <a:ext cx="45175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“别担心，我的孩子。飞蚁总能找到出路。”她说。</a:t>
            </a:r>
          </a:p>
        </p:txBody>
      </p:sp>
    </p:spTree>
    <p:extLst>
      <p:ext uri="{BB962C8B-B14F-4D97-AF65-F5344CB8AC3E}">
        <p14:creationId xmlns:p14="http://schemas.microsoft.com/office/powerpoint/2010/main" val="344302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C880F7-E39B-4B51-BCD5-DA08F9F5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67B782-B2C7-4D73-BD11-5DC5DC1D09BC}"/>
              </a:ext>
            </a:extLst>
          </p:cNvPr>
          <p:cNvSpPr txBox="1"/>
          <p:nvPr/>
        </p:nvSpPr>
        <p:spPr>
          <a:xfrm>
            <a:off x="533400" y="458931"/>
            <a:ext cx="4561114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一个雨天，卢阿诺跑来查潘斯家。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849D56-09AD-478C-BB35-A8E3DA833532}"/>
              </a:ext>
            </a:extLst>
          </p:cNvPr>
          <p:cNvSpPr txBox="1"/>
          <p:nvPr/>
        </p:nvSpPr>
        <p:spPr>
          <a:xfrm>
            <a:off x="8479970" y="457199"/>
            <a:ext cx="325482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“飞蚁回来了！”</a:t>
            </a:r>
          </a:p>
        </p:txBody>
      </p:sp>
    </p:spTree>
    <p:extLst>
      <p:ext uri="{BB962C8B-B14F-4D97-AF65-F5344CB8AC3E}">
        <p14:creationId xmlns:p14="http://schemas.microsoft.com/office/powerpoint/2010/main" val="395505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1718E3-6C34-4BE0-9AF8-9E9D1458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8AE28C-34F5-49C5-AC10-182FE373B5AB}"/>
              </a:ext>
            </a:extLst>
          </p:cNvPr>
          <p:cNvSpPr txBox="1"/>
          <p:nvPr/>
        </p:nvSpPr>
        <p:spPr>
          <a:xfrm>
            <a:off x="892629" y="402771"/>
            <a:ext cx="4865914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飞蚁回来了！它们打败了这条路！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88566-F9BC-4D46-8DFA-9076F42AE203}"/>
              </a:ext>
            </a:extLst>
          </p:cNvPr>
          <p:cNvSpPr txBox="1"/>
          <p:nvPr/>
        </p:nvSpPr>
        <p:spPr>
          <a:xfrm>
            <a:off x="8077200" y="5388429"/>
            <a:ext cx="42018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/>
              <a:t>妈妈是</a:t>
            </a:r>
            <a:r>
              <a:rPr lang="zh-CN" altLang="en-US" sz="2400" dirty="0"/>
              <a:t>对的！</a:t>
            </a:r>
          </a:p>
        </p:txBody>
      </p:sp>
    </p:spTree>
    <p:extLst>
      <p:ext uri="{BB962C8B-B14F-4D97-AF65-F5344CB8AC3E}">
        <p14:creationId xmlns:p14="http://schemas.microsoft.com/office/powerpoint/2010/main" val="46101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E5DDAD-6E94-407C-8232-CF20C9182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4D505A-3709-4AED-9408-5082C5E23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8F0204-F155-497E-AD7B-CC17DF1F6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A3EDB4-6943-4CD3-A6E8-0B5E94DFFC3E}"/>
              </a:ext>
            </a:extLst>
          </p:cNvPr>
          <p:cNvSpPr txBox="1"/>
          <p:nvPr/>
        </p:nvSpPr>
        <p:spPr>
          <a:xfrm>
            <a:off x="10087939" y="100148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新路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A334C5-D231-423A-9F6C-CC1B741ACBE7}"/>
              </a:ext>
            </a:extLst>
          </p:cNvPr>
          <p:cNvSpPr txBox="1"/>
          <p:nvPr/>
        </p:nvSpPr>
        <p:spPr>
          <a:xfrm>
            <a:off x="9718139" y="2370778"/>
            <a:ext cx="215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48486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FE5819-E8CF-4540-8104-93C8FC691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C5FF44-4669-40F1-8AD0-CA437788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9458FA-5D97-43D9-8D83-CF8745A2FBC1}"/>
              </a:ext>
            </a:extLst>
          </p:cNvPr>
          <p:cNvSpPr txBox="1"/>
          <p:nvPr/>
        </p:nvSpPr>
        <p:spPr>
          <a:xfrm>
            <a:off x="10087939" y="68579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新路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D0E67-7886-46D9-BFD7-31E06AA7DCBD}"/>
              </a:ext>
            </a:extLst>
          </p:cNvPr>
          <p:cNvSpPr txBox="1"/>
          <p:nvPr/>
        </p:nvSpPr>
        <p:spPr>
          <a:xfrm>
            <a:off x="7096764" y="4991492"/>
            <a:ext cx="739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Nicodemus </a:t>
            </a:r>
            <a:r>
              <a:rPr lang="en-US" altLang="zh-CN" sz="1800" dirty="0" err="1"/>
              <a:t>Silingo</a:t>
            </a:r>
            <a:r>
              <a:rPr lang="en-US" altLang="zh-CN" sz="1800" dirty="0"/>
              <a:t>     Fiske </a:t>
            </a:r>
            <a:r>
              <a:rPr lang="en-US" altLang="zh-CN" sz="1800" dirty="0" err="1"/>
              <a:t>Serah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Nyirongo</a:t>
            </a:r>
            <a:r>
              <a:rPr lang="en-US" altLang="zh-CN" sz="1800" dirty="0"/>
              <a:t>     Murray Hunter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14415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354DA3-419B-486F-850F-5637616DC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9FB695-1E05-4815-A1F4-5EA461F123B7}"/>
              </a:ext>
            </a:extLst>
          </p:cNvPr>
          <p:cNvSpPr txBox="1"/>
          <p:nvPr/>
        </p:nvSpPr>
        <p:spPr>
          <a:xfrm>
            <a:off x="674914" y="517071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查潘斯和她最好的朋友卢阿诺喜欢抓飞蚁。</a:t>
            </a:r>
          </a:p>
        </p:txBody>
      </p:sp>
    </p:spTree>
    <p:extLst>
      <p:ext uri="{BB962C8B-B14F-4D97-AF65-F5344CB8AC3E}">
        <p14:creationId xmlns:p14="http://schemas.microsoft.com/office/powerpoint/2010/main" val="229428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8DCDAF-C730-4C0F-8542-89A14765D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652F3F-9248-489C-9D2E-AEE28DC6B38B}"/>
              </a:ext>
            </a:extLst>
          </p:cNvPr>
          <p:cNvSpPr txBox="1"/>
          <p:nvPr/>
        </p:nvSpPr>
        <p:spPr>
          <a:xfrm flipH="1">
            <a:off x="1254032" y="805543"/>
            <a:ext cx="407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他们喜欢在老泥路上玩耍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50F7B7-C13E-44AD-8106-129A9FA9A317}"/>
              </a:ext>
            </a:extLst>
          </p:cNvPr>
          <p:cNvSpPr txBox="1"/>
          <p:nvPr/>
        </p:nvSpPr>
        <p:spPr>
          <a:xfrm>
            <a:off x="9699172" y="5414812"/>
            <a:ext cx="39841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即使妈妈会因为石头伤了她的脚而担心。</a:t>
            </a:r>
          </a:p>
        </p:txBody>
      </p:sp>
    </p:spTree>
    <p:extLst>
      <p:ext uri="{BB962C8B-B14F-4D97-AF65-F5344CB8AC3E}">
        <p14:creationId xmlns:p14="http://schemas.microsoft.com/office/powerpoint/2010/main" val="306764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9668E-8EC7-4AFA-ADB6-330E66EB2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30144A-D072-4C5F-AE8A-2B37A27A075E}"/>
              </a:ext>
            </a:extLst>
          </p:cNvPr>
          <p:cNvSpPr txBox="1"/>
          <p:nvPr/>
        </p:nvSpPr>
        <p:spPr>
          <a:xfrm flipH="1">
            <a:off x="2309948" y="718457"/>
            <a:ext cx="4471852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一天，来了几辆大车。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666A4D-9C3A-45DB-98C8-66DC6139BA62}"/>
              </a:ext>
            </a:extLst>
          </p:cNvPr>
          <p:cNvSpPr txBox="1"/>
          <p:nvPr/>
        </p:nvSpPr>
        <p:spPr>
          <a:xfrm>
            <a:off x="2309948" y="5105400"/>
            <a:ext cx="357020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妈妈叫它们履带拖拉机。</a:t>
            </a:r>
          </a:p>
        </p:txBody>
      </p:sp>
    </p:spTree>
    <p:extLst>
      <p:ext uri="{BB962C8B-B14F-4D97-AF65-F5344CB8AC3E}">
        <p14:creationId xmlns:p14="http://schemas.microsoft.com/office/powerpoint/2010/main" val="192978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227DE1-F0D7-4460-A1BF-B733BD66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E45DE2-701B-4245-AABF-F7A0D5403520}"/>
              </a:ext>
            </a:extLst>
          </p:cNvPr>
          <p:cNvSpPr txBox="1"/>
          <p:nvPr/>
        </p:nvSpPr>
        <p:spPr>
          <a:xfrm>
            <a:off x="8164286" y="1458687"/>
            <a:ext cx="4185761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它们用黑色的东西盖住了路。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妈妈叫那柏油。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190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774D0F-5A34-41F5-A16E-A38A07C93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8BBD93-1E2D-456E-89A2-4A52CD978B78}"/>
              </a:ext>
            </a:extLst>
          </p:cNvPr>
          <p:cNvSpPr txBox="1"/>
          <p:nvPr/>
        </p:nvSpPr>
        <p:spPr>
          <a:xfrm flipH="1">
            <a:off x="1156062" y="511629"/>
            <a:ext cx="4504509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现在道路变得平坦。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29F945-3B56-4B28-819D-29AD936B2692}"/>
              </a:ext>
            </a:extLst>
          </p:cNvPr>
          <p:cNvSpPr txBox="1"/>
          <p:nvPr/>
        </p:nvSpPr>
        <p:spPr>
          <a:xfrm>
            <a:off x="10678886" y="6063343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就像在床垫上走！</a:t>
            </a:r>
          </a:p>
        </p:txBody>
      </p:sp>
    </p:spTree>
    <p:extLst>
      <p:ext uri="{BB962C8B-B14F-4D97-AF65-F5344CB8AC3E}">
        <p14:creationId xmlns:p14="http://schemas.microsoft.com/office/powerpoint/2010/main" val="426436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209</Words>
  <Application>Microsoft Office PowerPoint</Application>
  <PresentationFormat>自定义</PresentationFormat>
  <Paragraphs>29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47</cp:revision>
  <dcterms:created xsi:type="dcterms:W3CDTF">2021-03-14T02:42:17Z</dcterms:created>
  <dcterms:modified xsi:type="dcterms:W3CDTF">2022-03-19T06:21:14Z</dcterms:modified>
</cp:coreProperties>
</file>